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4.jpg" ContentType="image/png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18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16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0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42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18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8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6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8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2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7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3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97D649-B85D-461D-B682-86FBBE8D1ECB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1AC01F-CC71-4225-BB31-08ABB9E3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4325-5C9A-4714-9005-F1010AAA8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Minimum mode of 8O86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BBF45-94F4-4AD5-B9C3-67A466E2C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D5E64-B635-4E2F-B1F6-5E03BD54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26" y="421849"/>
            <a:ext cx="2445809" cy="2445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876BA-EC55-4AA1-A1C4-2F0176357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07" y="5384801"/>
            <a:ext cx="1415542" cy="13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DDCBF-431E-441A-ACA1-AC6155CB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13" y="127482"/>
            <a:ext cx="7316238" cy="66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1C1E1-4694-4F90-9072-75F1471E5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98" y="224759"/>
            <a:ext cx="8597196" cy="64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333C7A-8070-433F-AAA1-91F537E1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3" y="132635"/>
            <a:ext cx="9059158" cy="6592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700B-3488-461B-A62B-FAA232819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07" y="1564850"/>
            <a:ext cx="9505832" cy="39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4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322FF-47BC-4446-81DF-E29DED24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53" y="277077"/>
            <a:ext cx="7711126" cy="630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1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5D210-E3D0-4FC2-B8E6-EB869CBD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70" y="0"/>
            <a:ext cx="6749954" cy="6697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8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6C7DE-FC6B-4559-B010-0AF8E4FC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94" y="127347"/>
            <a:ext cx="6593405" cy="66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9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9061E-8EDF-4938-87B3-272BAF6F7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62" y="99880"/>
            <a:ext cx="6985262" cy="66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5C4E2-62CB-4E29-9774-89506BBB9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35" y="141402"/>
            <a:ext cx="6492316" cy="65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73F2A-572A-4E79-B505-3D57D619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70" y="192650"/>
            <a:ext cx="6030578" cy="64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83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19</TotalTime>
  <Words>8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Minimum mode of 8O86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mode of 8O86</dc:title>
  <dc:creator>rahat</dc:creator>
  <cp:lastModifiedBy>rahat</cp:lastModifiedBy>
  <cp:revision>2</cp:revision>
  <dcterms:created xsi:type="dcterms:W3CDTF">2023-05-28T09:40:58Z</dcterms:created>
  <dcterms:modified xsi:type="dcterms:W3CDTF">2023-05-28T10:21:17Z</dcterms:modified>
</cp:coreProperties>
</file>